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67" r:id="rId2"/>
  </p:sldMasterIdLst>
  <p:notesMasterIdLst>
    <p:notesMasterId r:id="rId51"/>
  </p:notesMasterIdLst>
  <p:sldIdLst>
    <p:sldId id="256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93" r:id="rId13"/>
    <p:sldId id="294" r:id="rId14"/>
    <p:sldId id="296" r:id="rId15"/>
    <p:sldId id="302" r:id="rId16"/>
    <p:sldId id="295" r:id="rId17"/>
    <p:sldId id="297" r:id="rId18"/>
    <p:sldId id="298" r:id="rId19"/>
    <p:sldId id="303" r:id="rId20"/>
    <p:sldId id="284" r:id="rId21"/>
    <p:sldId id="285" r:id="rId22"/>
    <p:sldId id="286" r:id="rId23"/>
    <p:sldId id="287" r:id="rId24"/>
    <p:sldId id="267" r:id="rId25"/>
    <p:sldId id="268" r:id="rId26"/>
    <p:sldId id="299" r:id="rId27"/>
    <p:sldId id="300" r:id="rId28"/>
    <p:sldId id="269" r:id="rId29"/>
    <p:sldId id="288" r:id="rId30"/>
    <p:sldId id="28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82" r:id="rId39"/>
    <p:sldId id="277" r:id="rId40"/>
    <p:sldId id="278" r:id="rId41"/>
    <p:sldId id="283" r:id="rId42"/>
    <p:sldId id="279" r:id="rId43"/>
    <p:sldId id="280" r:id="rId44"/>
    <p:sldId id="281" r:id="rId45"/>
    <p:sldId id="301" r:id="rId46"/>
    <p:sldId id="290" r:id="rId47"/>
    <p:sldId id="291" r:id="rId48"/>
    <p:sldId id="292" r:id="rId49"/>
    <p:sldId id="2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1538E-FBD8-429F-B196-AFB6BE17D3DE}" type="datetimeFigureOut">
              <a:rPr lang="en-US" smtClean="0"/>
              <a:t>10/4/2013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2B2AF-3F4F-4D57-BFF8-6D7B6D593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63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2B2AF-3F4F-4D57-BFF8-6D7B6D5934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3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2B2AF-3F4F-4D57-BFF8-6D7B6D5934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53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2B2AF-3F4F-4D57-BFF8-6D7B6D59347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8254-381C-4EA4-B55E-E6D3F394F0A7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A44B8-619D-4B8A-9211-B8B41F0955C2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BA37-D56F-4C67-B58A-1F7EBF94C05E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48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8254-381C-4EA4-B55E-E6D3F394F0A7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907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CF1-0A34-4997-8267-495FEDE9406C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81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CD79E-1271-445C-93FB-6BE9C2D2D811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0E2-9A1E-408D-84C4-CF274305A044}" type="datetime1">
              <a:rPr lang="en-US" smtClean="0"/>
              <a:t>10/4/2013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5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7654-7145-460D-B568-300396B3AE53}" type="datetime1">
              <a:rPr lang="en-US" smtClean="0"/>
              <a:t>10/4/2013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58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7BB9-5D56-4113-87E5-22901404DC0F}" type="datetime1">
              <a:rPr lang="en-US" smtClean="0"/>
              <a:t>10/4/2013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09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8809-892F-4801-8C44-A8A6F4C38E9A}" type="datetime1">
              <a:rPr lang="en-US" smtClean="0"/>
              <a:t>10/4/2013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69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F376B5E-806D-4F38-800F-182465D5B9FD}" type="datetime1">
              <a:rPr lang="en-US" smtClean="0"/>
              <a:t>10/4/2013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64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0CF1-0A34-4997-8267-495FEDE9406C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797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2E8E-ADF6-4E2B-B634-FC0D3D6335DA}" type="datetime1">
              <a:rPr lang="en-US" smtClean="0"/>
              <a:t>10/4/2013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75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A44B8-619D-4B8A-9211-B8B41F0955C2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123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BA37-D56F-4C67-B58A-1F7EBF94C05E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84CD79E-1271-445C-93FB-6BE9C2D2D811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30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5D0E2-9A1E-408D-84C4-CF274305A044}" type="datetime1">
              <a:rPr lang="en-US" smtClean="0"/>
              <a:t>10/4/2013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6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7654-7145-460D-B568-300396B3AE53}" type="datetime1">
              <a:rPr lang="en-US" smtClean="0"/>
              <a:t>10/4/2013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87BB9-5D56-4113-87E5-22901404DC0F}" type="datetime1">
              <a:rPr lang="en-US" smtClean="0"/>
              <a:t>10/4/2013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3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C8809-892F-4801-8C44-A8A6F4C38E9A}" type="datetime1">
              <a:rPr lang="en-US" smtClean="0"/>
              <a:t>10/4/2013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8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6B5E-806D-4F38-800F-182465D5B9FD}" type="datetime1">
              <a:rPr lang="en-US" smtClean="0"/>
              <a:t>10/4/2013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70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02E8E-ADF6-4E2B-B634-FC0D3D6335DA}" type="datetime1">
              <a:rPr lang="en-US" smtClean="0"/>
              <a:t>10/4/2013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4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3BE1AE5-DD94-4B02-9DA9-EAB044AC8D70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1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BE1AE5-DD94-4B02-9DA9-EAB044AC8D70}" type="datetime1">
              <a:rPr lang="en-US" smtClean="0"/>
              <a:t>10/4/2013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1865CE-166F-42E2-9233-CD2968AD8B4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54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tcl.tk/" TargetMode="External"/><Relationship Id="rId2" Type="http://schemas.openxmlformats.org/officeDocument/2006/relationships/hyperlink" Target="http://wiki.tcl.tk/48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en.wikipedia.org/wiki/Tcl" TargetMode="External"/><Relationship Id="rId4" Type="http://schemas.openxmlformats.org/officeDocument/2006/relationships/hyperlink" Target="http://www.bajajauto.com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74608" y="1064526"/>
            <a:ext cx="2770496" cy="573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8615" y="2934269"/>
            <a:ext cx="1542197" cy="477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Feed_intro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2949" y="2947916"/>
            <a:ext cx="2210938" cy="532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Accept_option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05216" y="2947916"/>
            <a:ext cx="1890215" cy="586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Perform_Write_review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806519" y="2947916"/>
            <a:ext cx="2224585" cy="532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Display_feedback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17957" y="2934269"/>
            <a:ext cx="1433015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Terminate_feed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359856" y="1665027"/>
            <a:ext cx="0" cy="518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46412" y="2169994"/>
            <a:ext cx="9976513" cy="136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32764" y="2169994"/>
            <a:ext cx="13648" cy="777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87003" y="2183642"/>
            <a:ext cx="0" cy="859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59857" y="2183642"/>
            <a:ext cx="13647" cy="7642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000698" y="2183642"/>
            <a:ext cx="0" cy="859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1122925" y="2183642"/>
            <a:ext cx="0" cy="750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32764" y="354841"/>
            <a:ext cx="3698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Andalus" panose="02020603050405020304" pitchFamily="18" charset="-78"/>
                <a:cs typeface="Andalus" panose="02020603050405020304" pitchFamily="18" charset="-78"/>
              </a:rPr>
              <a:t>Feedback </a:t>
            </a:r>
            <a:r>
              <a:rPr lang="en-US" sz="2400" b="1" u="sng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400" b="1" u="sng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SubChart</a:t>
            </a:r>
            <a:endParaRPr lang="en-US" sz="2400" b="1" u="sng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5446" y="4062570"/>
            <a:ext cx="2248207" cy="464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Write_a_review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270911" y="4062569"/>
            <a:ext cx="2203765" cy="477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Read_a_review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724605" y="3763037"/>
            <a:ext cx="27928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503934" y="3744857"/>
            <a:ext cx="13474" cy="317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1711131" y="3781218"/>
            <a:ext cx="13474" cy="317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3463382" y="3471769"/>
            <a:ext cx="13474" cy="317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624910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Pseudocode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27796"/>
            <a:ext cx="10058400" cy="4023360"/>
          </a:xfrm>
        </p:spPr>
        <p:txBody>
          <a:bodyPr/>
          <a:lstStyle/>
          <a:p>
            <a:r>
              <a:rPr lang="en-US" u="sng" dirty="0" smtClean="0"/>
              <a:t>Main Module</a:t>
            </a:r>
          </a:p>
          <a:p>
            <a:r>
              <a:rPr lang="en-US" dirty="0" smtClean="0"/>
              <a:t>1.Start</a:t>
            </a:r>
          </a:p>
          <a:p>
            <a:r>
              <a:rPr lang="en-US" dirty="0" smtClean="0"/>
              <a:t>2.Call Intro Module</a:t>
            </a:r>
          </a:p>
          <a:p>
            <a:r>
              <a:rPr lang="en-US" dirty="0" smtClean="0"/>
              <a:t>3.Call </a:t>
            </a:r>
            <a:r>
              <a:rPr lang="en-US" dirty="0" err="1" smtClean="0"/>
              <a:t>Customer_UI</a:t>
            </a:r>
            <a:endParaRPr lang="en-US" dirty="0" smtClean="0"/>
          </a:p>
          <a:p>
            <a:r>
              <a:rPr lang="en-US" dirty="0" smtClean="0"/>
              <a:t>4.Call </a:t>
            </a:r>
            <a:r>
              <a:rPr lang="en-US" dirty="0" err="1" smtClean="0"/>
              <a:t>Admin_UI</a:t>
            </a:r>
            <a:endParaRPr lang="en-US" dirty="0" smtClean="0"/>
          </a:p>
          <a:p>
            <a:r>
              <a:rPr lang="en-US" dirty="0" smtClean="0"/>
              <a:t>5.Call Terminate</a:t>
            </a:r>
          </a:p>
          <a:p>
            <a:r>
              <a:rPr lang="en-US" dirty="0" smtClean="0"/>
              <a:t>6.Stop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799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603250"/>
            <a:ext cx="10058400" cy="56927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//</a:t>
            </a:r>
            <a:r>
              <a:rPr lang="en-US" dirty="0" err="1" smtClean="0"/>
              <a:t>Customer_UI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3.1     Start</a:t>
            </a:r>
          </a:p>
          <a:p>
            <a:r>
              <a:rPr lang="en-US" dirty="0" smtClean="0"/>
              <a:t>3.2       ACCEPT Choice</a:t>
            </a:r>
            <a:br>
              <a:rPr lang="en-US" dirty="0" smtClean="0"/>
            </a:br>
            <a:r>
              <a:rPr lang="en-US" dirty="0" smtClean="0"/>
              <a:t>3.3        IF Choice = </a:t>
            </a:r>
            <a:r>
              <a:rPr lang="en-US" dirty="0" err="1" smtClean="0"/>
              <a:t>Suggestabike</a:t>
            </a:r>
            <a:endParaRPr lang="en-US" dirty="0" smtClean="0"/>
          </a:p>
          <a:p>
            <a:r>
              <a:rPr lang="en-US" dirty="0" smtClean="0"/>
              <a:t>3.4        Call </a:t>
            </a:r>
            <a:r>
              <a:rPr lang="en-US" dirty="0" err="1" smtClean="0"/>
              <a:t>Suggest_bike</a:t>
            </a:r>
            <a:r>
              <a:rPr lang="en-US" dirty="0" smtClean="0"/>
              <a:t> Module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//</a:t>
            </a:r>
            <a:r>
              <a:rPr lang="en-US" dirty="0" err="1" smtClean="0"/>
              <a:t>Suggest_bike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3.4.1        Start</a:t>
            </a:r>
          </a:p>
          <a:p>
            <a:r>
              <a:rPr lang="en-US" dirty="0" smtClean="0"/>
              <a:t>3.4.2          DISPLAY Intro Message</a:t>
            </a:r>
          </a:p>
          <a:p>
            <a:r>
              <a:rPr lang="en-US" dirty="0" smtClean="0"/>
              <a:t>3.4.3           ACCEPT Survey answers</a:t>
            </a:r>
          </a:p>
          <a:p>
            <a:r>
              <a:rPr lang="en-US" dirty="0" smtClean="0"/>
              <a:t>3.4.4            DISPLAY bikes based on survey results</a:t>
            </a:r>
          </a:p>
          <a:p>
            <a:r>
              <a:rPr lang="en-US" dirty="0" smtClean="0"/>
              <a:t>3.4.5             Call </a:t>
            </a:r>
            <a:r>
              <a:rPr lang="en-US" dirty="0" err="1" smtClean="0"/>
              <a:t>Suggest_Terminate</a:t>
            </a:r>
            <a:r>
              <a:rPr lang="en-US" dirty="0" smtClean="0"/>
              <a:t>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3.4.6          Stop</a:t>
            </a:r>
          </a:p>
          <a:p>
            <a:r>
              <a:rPr lang="en-US" dirty="0" smtClean="0"/>
              <a:t>//End </a:t>
            </a:r>
            <a:r>
              <a:rPr lang="en-US" dirty="0" err="1" smtClean="0"/>
              <a:t>Suggest_bike</a:t>
            </a:r>
            <a:r>
              <a:rPr lang="en-US" dirty="0" smtClean="0"/>
              <a:t> Module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914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446088"/>
            <a:ext cx="10058400" cy="58959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3.5       </a:t>
            </a:r>
            <a:r>
              <a:rPr lang="en-US" dirty="0"/>
              <a:t>IF Choice = </a:t>
            </a:r>
            <a:r>
              <a:rPr lang="en-US" dirty="0" err="1"/>
              <a:t>Searchabike</a:t>
            </a:r>
            <a:endParaRPr lang="en-US" dirty="0"/>
          </a:p>
          <a:p>
            <a:r>
              <a:rPr lang="en-US" dirty="0" smtClean="0"/>
              <a:t>3.6       Call </a:t>
            </a:r>
            <a:r>
              <a:rPr lang="en-US" dirty="0" err="1"/>
              <a:t>Search_bike</a:t>
            </a:r>
            <a:r>
              <a:rPr lang="en-US" dirty="0"/>
              <a:t> </a:t>
            </a:r>
            <a:r>
              <a:rPr lang="en-US" dirty="0" smtClean="0"/>
              <a:t>Module</a:t>
            </a:r>
          </a:p>
          <a:p>
            <a:endParaRPr lang="en-US" dirty="0"/>
          </a:p>
          <a:p>
            <a:r>
              <a:rPr lang="en-US" dirty="0" smtClean="0"/>
              <a:t>//</a:t>
            </a:r>
            <a:r>
              <a:rPr lang="en-US" dirty="0" err="1"/>
              <a:t>Search_bike</a:t>
            </a:r>
            <a:r>
              <a:rPr lang="en-US" dirty="0"/>
              <a:t> Module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/>
              <a:t> </a:t>
            </a:r>
            <a:r>
              <a:rPr lang="en-US" dirty="0" smtClean="0"/>
              <a:t>3.6.1           Start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 smtClean="0"/>
              <a:t> 3.6.2           Call </a:t>
            </a:r>
            <a:r>
              <a:rPr lang="en-US" dirty="0" err="1"/>
              <a:t>Search_Intro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3.6.3            Call </a:t>
            </a:r>
            <a:r>
              <a:rPr lang="en-US" dirty="0" err="1"/>
              <a:t>Accept_bike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3.6.4            Read bike</a:t>
            </a:r>
          </a:p>
          <a:p>
            <a:r>
              <a:rPr lang="en-US" dirty="0" smtClean="0"/>
              <a:t> 3.6.5          Choose From a List</a:t>
            </a:r>
          </a:p>
          <a:p>
            <a:r>
              <a:rPr lang="en-US" dirty="0" smtClean="0"/>
              <a:t> 3.6.5.1        Call </a:t>
            </a:r>
            <a:r>
              <a:rPr lang="en-US" dirty="0" err="1" smtClean="0"/>
              <a:t>Check_details</a:t>
            </a:r>
            <a:r>
              <a:rPr lang="en-US" dirty="0" smtClean="0"/>
              <a:t> Module</a:t>
            </a:r>
          </a:p>
          <a:p>
            <a:r>
              <a:rPr lang="en-US" dirty="0"/>
              <a:t> </a:t>
            </a:r>
            <a:r>
              <a:rPr lang="en-US" dirty="0" smtClean="0"/>
              <a:t>3.6.5.2       Call </a:t>
            </a:r>
            <a:r>
              <a:rPr lang="en-US" dirty="0" err="1" smtClean="0"/>
              <a:t>Compare_bike</a:t>
            </a:r>
            <a:r>
              <a:rPr lang="en-US" dirty="0"/>
              <a:t> Module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3.6.5.3       Call </a:t>
            </a:r>
            <a:r>
              <a:rPr lang="en-US" dirty="0"/>
              <a:t>Feedback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 3.6.6           Display Details</a:t>
            </a:r>
          </a:p>
          <a:p>
            <a:r>
              <a:rPr lang="en-US" dirty="0" smtClean="0"/>
              <a:t> 3.6.7           Call </a:t>
            </a:r>
            <a:r>
              <a:rPr lang="en-US" dirty="0" err="1" smtClean="0"/>
              <a:t>Search_Terminate</a:t>
            </a:r>
            <a:endParaRPr lang="en-US" dirty="0" smtClean="0"/>
          </a:p>
          <a:p>
            <a:r>
              <a:rPr lang="en-US" dirty="0" smtClean="0"/>
              <a:t> 3.6.8            Stop</a:t>
            </a:r>
          </a:p>
          <a:p>
            <a:r>
              <a:rPr lang="en-US" dirty="0" smtClean="0"/>
              <a:t>//End </a:t>
            </a:r>
            <a:r>
              <a:rPr lang="en-US" dirty="0" err="1" smtClean="0"/>
              <a:t>Search_bike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 3.7               Stop</a:t>
            </a:r>
          </a:p>
          <a:p>
            <a:r>
              <a:rPr lang="en-US" dirty="0" smtClean="0"/>
              <a:t>//End </a:t>
            </a:r>
            <a:r>
              <a:rPr lang="en-US" dirty="0" err="1" smtClean="0"/>
              <a:t>Customer_UI</a:t>
            </a:r>
            <a:r>
              <a:rPr lang="en-US" dirty="0" smtClean="0"/>
              <a:t> </a:t>
            </a:r>
            <a:r>
              <a:rPr lang="en-US" dirty="0"/>
              <a:t>Module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342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6154" y="386862"/>
            <a:ext cx="8604738" cy="715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//</a:t>
            </a:r>
            <a:r>
              <a:rPr lang="en-US" dirty="0" err="1"/>
              <a:t>Check_details</a:t>
            </a:r>
            <a:r>
              <a:rPr lang="en-US" dirty="0"/>
              <a:t> </a:t>
            </a:r>
            <a:r>
              <a:rPr lang="en-US" dirty="0" smtClean="0"/>
              <a:t>Module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3.6.5.1.1    Start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3.6.5.1.2    Call </a:t>
            </a:r>
            <a:r>
              <a:rPr lang="en-US" dirty="0"/>
              <a:t>Specification </a:t>
            </a:r>
            <a:r>
              <a:rPr lang="en-US" dirty="0" smtClean="0"/>
              <a:t>Module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//</a:t>
            </a:r>
            <a:r>
              <a:rPr lang="en-US" dirty="0"/>
              <a:t>Specification Module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3.6.5.1.2.1     Display </a:t>
            </a:r>
            <a:r>
              <a:rPr lang="en-US" dirty="0"/>
              <a:t>Bike </a:t>
            </a:r>
            <a:r>
              <a:rPr lang="en-US" dirty="0" smtClean="0"/>
              <a:t>Specification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3.6.5.1.3          Call </a:t>
            </a:r>
            <a:r>
              <a:rPr lang="en-US" dirty="0"/>
              <a:t>Expenses </a:t>
            </a:r>
            <a:r>
              <a:rPr lang="en-US" dirty="0" smtClean="0"/>
              <a:t>Module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// </a:t>
            </a:r>
            <a:r>
              <a:rPr lang="en-US" dirty="0" smtClean="0"/>
              <a:t>Expenses </a:t>
            </a:r>
            <a:r>
              <a:rPr lang="en-US" dirty="0"/>
              <a:t>Module   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3.6.5.1.3.1     Display </a:t>
            </a:r>
            <a:r>
              <a:rPr lang="en-US" dirty="0" err="1" smtClean="0"/>
              <a:t>Cost,Tax,Insurance,Service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3.6.5.1.3        Call </a:t>
            </a:r>
            <a:r>
              <a:rPr lang="en-US" dirty="0" err="1"/>
              <a:t>Bike_Gallery</a:t>
            </a:r>
            <a:r>
              <a:rPr lang="en-US" dirty="0"/>
              <a:t> </a:t>
            </a:r>
            <a:r>
              <a:rPr lang="en-US" dirty="0" smtClean="0"/>
              <a:t>Module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//</a:t>
            </a:r>
            <a:r>
              <a:rPr lang="en-US" dirty="0" err="1"/>
              <a:t>Bike_Gallery</a:t>
            </a:r>
            <a:r>
              <a:rPr lang="en-US" dirty="0"/>
              <a:t> Module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3.6.5.1.3.1</a:t>
            </a:r>
            <a:r>
              <a:rPr lang="en-US" dirty="0"/>
              <a:t>. </a:t>
            </a:r>
            <a:r>
              <a:rPr lang="en-US" dirty="0" smtClean="0"/>
              <a:t>   Display </a:t>
            </a:r>
            <a:r>
              <a:rPr lang="en-US" dirty="0"/>
              <a:t>Bike Photos and </a:t>
            </a:r>
            <a:r>
              <a:rPr lang="en-US" dirty="0" smtClean="0"/>
              <a:t>Videos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3.6.5.1.4        Call  </a:t>
            </a:r>
            <a:r>
              <a:rPr lang="en-US" dirty="0" err="1" smtClean="0"/>
              <a:t>Details_Terminate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3.6.5.1.5         </a:t>
            </a:r>
            <a:r>
              <a:rPr lang="en-US" dirty="0" smtClean="0"/>
              <a:t>Stop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//End </a:t>
            </a:r>
            <a:r>
              <a:rPr lang="en-US" dirty="0" err="1"/>
              <a:t>Check_details</a:t>
            </a:r>
            <a:r>
              <a:rPr lang="en-US" dirty="0"/>
              <a:t> </a:t>
            </a:r>
            <a:r>
              <a:rPr lang="en-US" dirty="0" smtClean="0"/>
              <a:t>Module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4609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627063"/>
            <a:ext cx="10058400" cy="5597525"/>
          </a:xfrm>
        </p:spPr>
        <p:txBody>
          <a:bodyPr>
            <a:normAutofit/>
          </a:bodyPr>
          <a:lstStyle/>
          <a:p>
            <a:r>
              <a:rPr lang="en-US" dirty="0" smtClean="0"/>
              <a:t>//</a:t>
            </a:r>
            <a:r>
              <a:rPr lang="en-US" dirty="0" err="1" smtClean="0"/>
              <a:t>Compare_bike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3.6.5.2.1      Start</a:t>
            </a:r>
          </a:p>
          <a:p>
            <a:r>
              <a:rPr lang="en-US" dirty="0" smtClean="0"/>
              <a:t>3.6.5.2.2       Call </a:t>
            </a:r>
            <a:r>
              <a:rPr lang="en-US" dirty="0" err="1" smtClean="0"/>
              <a:t>Compare_Intro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3.6.5.2.3        READ No of Bikes and Bike names</a:t>
            </a:r>
          </a:p>
          <a:p>
            <a:r>
              <a:rPr lang="en-US" dirty="0" smtClean="0"/>
              <a:t>3.6.5.2.4        Compare the bikes</a:t>
            </a:r>
          </a:p>
          <a:p>
            <a:r>
              <a:rPr lang="en-US" dirty="0" smtClean="0"/>
              <a:t>3.6.5.2.5        Display Comparison</a:t>
            </a:r>
          </a:p>
          <a:p>
            <a:r>
              <a:rPr lang="en-US" dirty="0" smtClean="0"/>
              <a:t>3.6.5.2.6        Call </a:t>
            </a:r>
            <a:r>
              <a:rPr lang="en-US" dirty="0" err="1" smtClean="0"/>
              <a:t>Comp_terminate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3.6.5.2.7         Stop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071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937846" y="627063"/>
            <a:ext cx="10058400" cy="5597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//Feedback Module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3.6.5.3.1         Start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3.6.5.3.2          Call  </a:t>
            </a:r>
            <a:r>
              <a:rPr lang="en-US" dirty="0" err="1" smtClean="0">
                <a:solidFill>
                  <a:schemeClr val="tx1"/>
                </a:solidFill>
              </a:rPr>
              <a:t>Feed_Intro</a:t>
            </a:r>
            <a:r>
              <a:rPr lang="en-US" dirty="0" smtClean="0">
                <a:solidFill>
                  <a:schemeClr val="tx1"/>
                </a:solidFill>
              </a:rPr>
              <a:t> Module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3.6.5.3.3          Call </a:t>
            </a:r>
            <a:r>
              <a:rPr lang="en-US" dirty="0" err="1" smtClean="0">
                <a:solidFill>
                  <a:schemeClr val="tx1"/>
                </a:solidFill>
              </a:rPr>
              <a:t>Accept_option</a:t>
            </a:r>
            <a:r>
              <a:rPr lang="en-US" dirty="0" smtClean="0">
                <a:solidFill>
                  <a:schemeClr val="tx1"/>
                </a:solidFill>
              </a:rPr>
              <a:t> Module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//</a:t>
            </a:r>
            <a:r>
              <a:rPr lang="en-US" dirty="0" err="1" smtClean="0">
                <a:solidFill>
                  <a:schemeClr val="tx1"/>
                </a:solidFill>
              </a:rPr>
              <a:t>Accept_option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Module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3.6.5.3.3.1         DISPLAY select a Option  READ or WRITE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3.6.5.3.3.2          Read Option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3.6.5.3.4             </a:t>
            </a:r>
            <a:r>
              <a:rPr lang="en-US" dirty="0" smtClean="0">
                <a:solidFill>
                  <a:schemeClr val="tx1"/>
                </a:solidFill>
              </a:rPr>
              <a:t>Call </a:t>
            </a:r>
            <a:r>
              <a:rPr lang="en-US" dirty="0" err="1" smtClean="0">
                <a:solidFill>
                  <a:schemeClr val="tx1"/>
                </a:solidFill>
              </a:rPr>
              <a:t>Perform_Write_review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3.6.5.3.5              DISPLAY </a:t>
            </a:r>
            <a:r>
              <a:rPr lang="en-US" dirty="0" smtClean="0">
                <a:solidFill>
                  <a:schemeClr val="tx1"/>
                </a:solidFill>
              </a:rPr>
              <a:t>Feedback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3.6.5.3.6             </a:t>
            </a:r>
            <a:r>
              <a:rPr lang="en-US" dirty="0" smtClean="0">
                <a:solidFill>
                  <a:schemeClr val="tx1"/>
                </a:solidFill>
              </a:rPr>
              <a:t>Call </a:t>
            </a:r>
            <a:r>
              <a:rPr lang="en-US" dirty="0" err="1" smtClean="0">
                <a:solidFill>
                  <a:schemeClr val="tx1"/>
                </a:solidFill>
              </a:rPr>
              <a:t>Terminate_Feed</a:t>
            </a:r>
            <a:r>
              <a:rPr lang="en-US" dirty="0" smtClean="0">
                <a:solidFill>
                  <a:schemeClr val="tx1"/>
                </a:solidFill>
              </a:rPr>
              <a:t> Module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3.6.5.3.7             </a:t>
            </a:r>
            <a:r>
              <a:rPr lang="en-US" dirty="0" smtClean="0">
                <a:solidFill>
                  <a:schemeClr val="tx1"/>
                </a:solidFill>
              </a:rPr>
              <a:t>Stop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644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56492" y="627063"/>
            <a:ext cx="10339754" cy="5597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//</a:t>
            </a:r>
            <a:r>
              <a:rPr lang="en-US" dirty="0" err="1" smtClean="0"/>
              <a:t>Admin_UI</a:t>
            </a:r>
            <a:r>
              <a:rPr lang="en-US" dirty="0" smtClean="0"/>
              <a:t> Module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4.1              Start</a:t>
            </a:r>
          </a:p>
          <a:p>
            <a:pPr marL="0" indent="0">
              <a:buNone/>
            </a:pPr>
            <a:r>
              <a:rPr lang="en-US" dirty="0" smtClean="0"/>
              <a:t> 4.2              Call  </a:t>
            </a:r>
            <a:r>
              <a:rPr lang="en-US" dirty="0" err="1" smtClean="0"/>
              <a:t>Admin_Intro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4.3              Call Authenticate Module</a:t>
            </a:r>
          </a:p>
          <a:p>
            <a:r>
              <a:rPr lang="en-US" dirty="0" smtClean="0"/>
              <a:t>//</a:t>
            </a:r>
            <a:r>
              <a:rPr lang="en-US" dirty="0"/>
              <a:t> Authenticate </a:t>
            </a:r>
            <a:r>
              <a:rPr lang="en-US" dirty="0" smtClean="0"/>
              <a:t>Module</a:t>
            </a:r>
          </a:p>
          <a:p>
            <a:r>
              <a:rPr lang="en-US" dirty="0" smtClean="0"/>
              <a:t>4.3.1       WRITE enter Valid </a:t>
            </a:r>
            <a:r>
              <a:rPr lang="en-US" dirty="0" err="1" smtClean="0"/>
              <a:t>userid</a:t>
            </a:r>
            <a:r>
              <a:rPr lang="en-US" dirty="0" smtClean="0"/>
              <a:t> and Password</a:t>
            </a:r>
          </a:p>
          <a:p>
            <a:r>
              <a:rPr lang="en-US" dirty="0" smtClean="0"/>
              <a:t>4.3.2        Read </a:t>
            </a:r>
            <a:r>
              <a:rPr lang="en-US" dirty="0"/>
              <a:t>Valid </a:t>
            </a:r>
            <a:r>
              <a:rPr lang="en-US" dirty="0" err="1"/>
              <a:t>userid</a:t>
            </a:r>
            <a:r>
              <a:rPr lang="en-US" dirty="0"/>
              <a:t> and </a:t>
            </a:r>
            <a:r>
              <a:rPr lang="en-US" dirty="0" smtClean="0"/>
              <a:t>Password</a:t>
            </a:r>
          </a:p>
          <a:p>
            <a:endParaRPr lang="en-US" dirty="0" smtClean="0"/>
          </a:p>
          <a:p>
            <a:r>
              <a:rPr lang="en-US" dirty="0" smtClean="0"/>
              <a:t>4.4            Call </a:t>
            </a:r>
            <a:r>
              <a:rPr lang="en-US" dirty="0" err="1" smtClean="0"/>
              <a:t>Perform_Task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//</a:t>
            </a:r>
            <a:r>
              <a:rPr lang="en-US" dirty="0" err="1" smtClean="0"/>
              <a:t>Perform_Task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4.4.1            READ Task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8626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6461" y="533192"/>
            <a:ext cx="8042031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4.4.2                  IF </a:t>
            </a:r>
            <a:r>
              <a:rPr lang="en-US" dirty="0"/>
              <a:t>Task=View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4.4.2.1               Call </a:t>
            </a:r>
            <a:r>
              <a:rPr lang="en-US" dirty="0" err="1"/>
              <a:t>Display_Data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4.4.3                  IF </a:t>
            </a:r>
            <a:r>
              <a:rPr lang="en-US" dirty="0"/>
              <a:t>Task=Add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4.4.3.1</a:t>
            </a:r>
            <a:r>
              <a:rPr lang="en-US" dirty="0"/>
              <a:t>. </a:t>
            </a:r>
            <a:r>
              <a:rPr lang="en-US" dirty="0" smtClean="0"/>
              <a:t>             Enter </a:t>
            </a:r>
            <a:r>
              <a:rPr lang="en-US" dirty="0" err="1"/>
              <a:t>Specification,Expenses,Bike</a:t>
            </a:r>
            <a:r>
              <a:rPr lang="en-US" dirty="0"/>
              <a:t> Gallery </a:t>
            </a:r>
            <a:r>
              <a:rPr lang="en-US" dirty="0" smtClean="0"/>
              <a:t>details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4.4.4                   IF </a:t>
            </a:r>
            <a:r>
              <a:rPr lang="en-US" dirty="0"/>
              <a:t>Task=Update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4.4.4.1</a:t>
            </a:r>
            <a:r>
              <a:rPr lang="en-US" dirty="0"/>
              <a:t>.  </a:t>
            </a:r>
            <a:r>
              <a:rPr lang="en-US" dirty="0" smtClean="0"/>
              <a:t>            Enter </a:t>
            </a:r>
            <a:r>
              <a:rPr lang="en-US" dirty="0"/>
              <a:t>Record to Update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4.4.4.2</a:t>
            </a:r>
            <a:r>
              <a:rPr lang="en-US" dirty="0"/>
              <a:t>. </a:t>
            </a:r>
            <a:r>
              <a:rPr lang="en-US" dirty="0" smtClean="0"/>
              <a:t>              Enter </a:t>
            </a:r>
            <a:r>
              <a:rPr lang="en-US" dirty="0" err="1"/>
              <a:t>Specification,Expenses,Bike</a:t>
            </a:r>
            <a:r>
              <a:rPr lang="en-US" dirty="0"/>
              <a:t> Gallery details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4.4.5                    IF  Task=Delete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4.4.5.1</a:t>
            </a:r>
            <a:r>
              <a:rPr lang="en-US" dirty="0"/>
              <a:t>.              Enter Record to </a:t>
            </a:r>
            <a:r>
              <a:rPr lang="en-US" dirty="0" smtClean="0"/>
              <a:t>Delete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dirty="0" smtClean="0"/>
              <a:t>4.5                       Call </a:t>
            </a:r>
            <a:r>
              <a:rPr lang="en-US" dirty="0" err="1"/>
              <a:t>Display_Data</a:t>
            </a:r>
            <a:r>
              <a:rPr lang="en-US" dirty="0"/>
              <a:t> Module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4.6                       Call </a:t>
            </a:r>
            <a:r>
              <a:rPr lang="en-US" dirty="0" err="1" smtClean="0"/>
              <a:t>Admin_Terminate</a:t>
            </a:r>
            <a:r>
              <a:rPr lang="en-US" dirty="0" smtClean="0"/>
              <a:t> </a:t>
            </a:r>
            <a:r>
              <a:rPr lang="en-US" dirty="0"/>
              <a:t>Module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4.7                       Stop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//End </a:t>
            </a:r>
            <a:r>
              <a:rPr lang="en-US" dirty="0" err="1" smtClean="0"/>
              <a:t>Admin_UI</a:t>
            </a:r>
            <a:r>
              <a:rPr lang="en-US" dirty="0" smtClean="0"/>
              <a:t> </a:t>
            </a:r>
            <a:r>
              <a:rPr lang="en-US" dirty="0"/>
              <a:t>Module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7700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732080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Introduction to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Tcl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 and </a:t>
            </a:r>
            <a:r>
              <a:rPr lang="en-US" b="1" dirty="0" err="1">
                <a:latin typeface="Andalus" panose="02020603050405020304" pitchFamily="18" charset="-78"/>
                <a:cs typeface="Andalus" panose="02020603050405020304" pitchFamily="18" charset="-78"/>
              </a:rPr>
              <a:t>Tk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The tool command language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Tcl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(pronounced tickle) is an interpreted, action-oriented, string-based, command language. </a:t>
            </a:r>
          </a:p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It was created by John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Ousterhaut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in the late 1980's along with the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Tk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graphical toolkit.</a:t>
            </a:r>
          </a:p>
          <a:p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Tcl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/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Tk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remains a handy tool for developers and administrators who want to rapidly build graphical frontends for command line utilities.</a:t>
            </a:r>
          </a:p>
          <a:p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6" name="Picture 2" descr="http://www.tcl.tk/images/logoLar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264" y="3505052"/>
            <a:ext cx="1867437" cy="274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263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Project Team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843890"/>
              </p:ext>
            </p:extLst>
          </p:nvPr>
        </p:nvGraphicFramePr>
        <p:xfrm>
          <a:off x="1799988" y="2644001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Roll.No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</a:t>
                      </a:r>
                      <a:r>
                        <a:rPr lang="en-US" baseline="0" dirty="0" smtClean="0"/>
                        <a:t> Working 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Rahul C. </a:t>
                      </a:r>
                      <a:r>
                        <a:rPr lang="en-US" dirty="0" err="1" smtClean="0"/>
                        <a:t>D’costa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Admin_UI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Siddhesh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Naik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Feedback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Shirish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Parsekar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Compare_bike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Sweta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Nagvenkar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Check_details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Prajakta</a:t>
                      </a:r>
                      <a:r>
                        <a:rPr lang="en-US" dirty="0" smtClean="0"/>
                        <a:t> Sail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Check_details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Arpana</a:t>
                      </a:r>
                      <a:r>
                        <a:rPr lang="en-US" dirty="0" smtClean="0"/>
                        <a:t> Pandey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Suggest_bike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612790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Basic Information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The TCL is a Scripting Tool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so,save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the  files in .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tcl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extension.</a:t>
            </a:r>
            <a:b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 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Eg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: 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mycode.tcl</a:t>
            </a:r>
            <a:endParaRPr lang="en-US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To Run a TCL Script make use of the command wish or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tclsh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The wish command will give a graphical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Output,while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the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tclsh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will give you a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Commandline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output.</a:t>
            </a:r>
            <a:b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Eg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:  At command line type</a:t>
            </a:r>
            <a:b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               wish 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mycode.tcl</a:t>
            </a:r>
            <a:endParaRPr lang="en-US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    and using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tclsh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             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tclsh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  </a:t>
            </a:r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mycode.tcl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11723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675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Runnig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using wish command</a:t>
            </a:r>
            <a:b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065" y="1857458"/>
            <a:ext cx="10058400" cy="4023360"/>
          </a:xfrm>
        </p:spPr>
        <p:txBody>
          <a:bodyPr>
            <a:normAutofit/>
          </a:bodyPr>
          <a:lstStyle/>
          <a:p>
            <a:r>
              <a:rPr lang="en-US" u="sng" dirty="0">
                <a:latin typeface="Andalus" panose="02020603050405020304" pitchFamily="18" charset="-78"/>
                <a:cs typeface="Andalus" panose="02020603050405020304" pitchFamily="18" charset="-78"/>
              </a:rPr>
              <a:t>Simple Hello World Script</a:t>
            </a:r>
            <a:endParaRPr lang="en-US" u="sng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>
              <a:buNone/>
            </a:pP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label .hello –text “Hello World”</a:t>
            </a:r>
          </a:p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Pack .hello</a:t>
            </a:r>
          </a:p>
          <a:p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endParaRPr lang="en-US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094" y="3230358"/>
            <a:ext cx="4065344" cy="28294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201508" y="2239108"/>
            <a:ext cx="3118338" cy="609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7760677" y="2848708"/>
            <a:ext cx="4689" cy="724486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8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Running using </a:t>
            </a:r>
            <a:r>
              <a:rPr lang="en-US" dirty="0" err="1">
                <a:latin typeface="Andalus" panose="02020603050405020304" pitchFamily="18" charset="-78"/>
                <a:cs typeface="Andalus" panose="02020603050405020304" pitchFamily="18" charset="-78"/>
              </a:rPr>
              <a:t>tclsh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Puts “Hello </a:t>
            </a:r>
            <a:r>
              <a:rPr lang="en-US" dirty="0" err="1" smtClean="0"/>
              <a:t>WOrld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4333004"/>
            <a:ext cx="7469945" cy="153609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829866" y="2479769"/>
            <a:ext cx="3118338" cy="6096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89035" y="3089369"/>
            <a:ext cx="0" cy="1135261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282" y="11723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066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Rough Look of The U.I.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www.getaddictedto.com/wp-content/uploads/2011/11/Good-Design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723" y="4923692"/>
            <a:ext cx="3036277" cy="19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714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7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46431" y="5357446"/>
            <a:ext cx="1863969" cy="621323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57446" y="5437274"/>
            <a:ext cx="1863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Showcard Gothic" panose="04020904020102020604" pitchFamily="82" charset="0"/>
              </a:rPr>
              <a:t>GO BACK</a:t>
            </a:r>
            <a:endParaRPr lang="en-US" sz="2400" dirty="0">
              <a:solidFill>
                <a:schemeClr val="bg1"/>
              </a:solidFill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8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1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5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6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Problem Statement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Bike Showroom System</a:t>
            </a:r>
          </a:p>
          <a:p>
            <a:endParaRPr lang="en-US" b="1" u="sng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A vehicle showroom’s UI targeted towards the  customer to access the    bike’s that are available in that particular showroom.</a:t>
            </a:r>
          </a:p>
          <a:p>
            <a:pPr marL="0" indent="0">
              <a:buNone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6" name="Picture 2" descr="http://pws.prserv.net/DragBike/UsedBike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454" y="3432968"/>
            <a:ext cx="3252453" cy="24361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2125278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8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4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3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2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0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8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1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The W’s and How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Who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:- 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T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he Customers and Salesperson</a:t>
            </a:r>
          </a:p>
          <a:p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What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:- When a customer comes to a showroom he is attended by a salesperson , so the salesperson is not able to tell in details about each thing of the various different bikes in the showroom.</a:t>
            </a:r>
          </a:p>
          <a:p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Why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:-Customers cant choose the bikes by calculating all possible angles and increasing the sales of the bikes is slower.</a:t>
            </a:r>
          </a:p>
          <a:p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Where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:- Customers face problems as all details of the vehicle being purchased is  not made available as the salesman cant tell you everything..</a:t>
            </a:r>
          </a:p>
          <a:p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How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:- By designing a Simple Interactive UI using TCL/TK 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50" name="Picture 2" descr="http://farm5.static.flickr.com/4049/4448918444_92158f3db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945" y="523787"/>
            <a:ext cx="1843585" cy="1843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883310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7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8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2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0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://smallbiztrends.com/wp-content/uploads/2012/10/motiv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52" y="2095288"/>
            <a:ext cx="5191125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282" y="11723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468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Having  Color selection for user of the </a:t>
            </a:r>
            <a:r>
              <a:rPr lang="en-US" dirty="0" err="1" smtClean="0"/>
              <a:t>UI,so</a:t>
            </a:r>
            <a:r>
              <a:rPr lang="en-US" dirty="0" smtClean="0"/>
              <a:t> that anyone can select desired color and use the UI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Inserting Videos of the Bike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Having Dynamic Feedback policy, so that feedback can be read on the </a:t>
            </a:r>
            <a:r>
              <a:rPr lang="en-US" dirty="0" smtClean="0"/>
              <a:t>Web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Ability for the user to change </a:t>
            </a:r>
            <a:r>
              <a:rPr lang="en-US" smtClean="0"/>
              <a:t>UI language like </a:t>
            </a:r>
            <a:r>
              <a:rPr lang="en-US" dirty="0" err="1" smtClean="0"/>
              <a:t>English,Hindi,Konkani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://www.annaicharitabletrust.com/images/1708/Climbing-to-succe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4337538"/>
            <a:ext cx="2352308" cy="235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65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Sir</a:t>
            </a:r>
            <a:r>
              <a:rPr lang="en-US" dirty="0" smtClean="0"/>
              <a:t> </a:t>
            </a:r>
            <a:r>
              <a:rPr lang="en-US" b="1" dirty="0" err="1"/>
              <a:t>Venkatesh</a:t>
            </a:r>
            <a:r>
              <a:rPr lang="en-US" b="1" dirty="0"/>
              <a:t> P </a:t>
            </a:r>
            <a:r>
              <a:rPr lang="en-US" b="1" dirty="0" err="1" smtClean="0"/>
              <a:t>Prabhu</a:t>
            </a:r>
            <a:r>
              <a:rPr lang="en-US" b="1" dirty="0" smtClean="0"/>
              <a:t> for giving the idea for AI  way of selecting bike which is our Suggest-bike module.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0" name="Picture 2" descr="http://us.123rf.com/450wm/designaart/designaart1212/designaart121200308/17791305-acknowledgement-word-in-hand-stock-vec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69" y="3390656"/>
            <a:ext cx="3316410" cy="331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12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wiki.tcl.tk/488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http://wiki.tcl.tk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http://www.bajajauto.com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en.wikipedia.org/wiki/Tcl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u="sng" dirty="0" smtClean="0">
                <a:solidFill>
                  <a:srgbClr val="FFC000"/>
                </a:solidFill>
              </a:rPr>
              <a:t>http://www.google.com</a:t>
            </a:r>
            <a:endParaRPr lang="en-US" u="sng" dirty="0">
              <a:solidFill>
                <a:srgbClr val="FFC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151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etarvheenoia.files.wordpress.com/2013/06/img_97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779" y="1062227"/>
            <a:ext cx="7531732" cy="41920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483934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The Scope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>PROJECT </a:t>
            </a:r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OBJECTIVE</a:t>
            </a:r>
          </a:p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Making a simple Interactive UI which will allow user/customer to do operations below once the desired vehicle is entered</a:t>
            </a:r>
          </a:p>
          <a:p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DELIVERABLES</a:t>
            </a:r>
          </a:p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1)Suggesting a vehicle for the user</a:t>
            </a:r>
          </a:p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2)Giving full Specifications of a Vehicle</a:t>
            </a:r>
          </a:p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3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)Comparing the vehicle with other vehicle</a:t>
            </a:r>
          </a:p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4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)Calculating Cost/Tax/Insurance</a:t>
            </a:r>
          </a:p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5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)Showing photos/videos of the vehicle</a:t>
            </a:r>
          </a:p>
          <a:p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6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)Giving user ability to write /read a review</a:t>
            </a:r>
            <a:b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n-US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50" name="Picture 2" descr="http://www.blackdogeducation.com/wp-content/uploads/Purpose-of-Project-Sco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39" y="2756729"/>
            <a:ext cx="4149820" cy="31123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338191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253" y="404051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r>
              <a:rPr lang="en-US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MILESTONES</a:t>
            </a:r>
            <a: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  <a:t/>
            </a:r>
            <a:br>
              <a:rPr lang="en-US" b="1" dirty="0">
                <a:latin typeface="Andalus" panose="02020603050405020304" pitchFamily="18" charset="-78"/>
                <a:cs typeface="Andalus" panose="02020603050405020304" pitchFamily="18" charset="-78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008" y="2013395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18</a:t>
            </a:r>
            <a:r>
              <a:rPr lang="en-US" baseline="30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th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September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:- Decide 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over a Topic for C Mini Project </a:t>
            </a:r>
            <a:endParaRPr lang="en-US" dirty="0" smtClean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27</a:t>
            </a:r>
            <a:r>
              <a:rPr lang="en-US" baseline="30000" dirty="0">
                <a:latin typeface="Andalus" panose="02020603050405020304" pitchFamily="18" charset="-78"/>
                <a:cs typeface="Andalus" panose="02020603050405020304" pitchFamily="18" charset="-78"/>
              </a:rPr>
              <a:t>th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September :-Get Problem statement Approved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28</a:t>
            </a:r>
            <a:r>
              <a:rPr lang="en-US" baseline="30000" dirty="0">
                <a:latin typeface="Andalus" panose="02020603050405020304" pitchFamily="18" charset="-78"/>
                <a:cs typeface="Andalus" panose="02020603050405020304" pitchFamily="18" charset="-78"/>
              </a:rPr>
              <a:t>th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September :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-Assign the Different modules to Group members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29</a:t>
            </a:r>
            <a:r>
              <a:rPr lang="en-US" baseline="30000" dirty="0">
                <a:latin typeface="Andalus" panose="02020603050405020304" pitchFamily="18" charset="-78"/>
                <a:cs typeface="Andalus" panose="02020603050405020304" pitchFamily="18" charset="-78"/>
              </a:rPr>
              <a:t>th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September :-Start Working Individual wise on Modules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Before 7</a:t>
            </a:r>
            <a:r>
              <a:rPr lang="en-US" baseline="30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th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October :-Get the Pseudo code Approved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7</a:t>
            </a:r>
            <a:r>
              <a:rPr lang="en-US" baseline="30000" dirty="0">
                <a:latin typeface="Andalus" panose="02020603050405020304" pitchFamily="18" charset="-78"/>
                <a:cs typeface="Andalus" panose="02020603050405020304" pitchFamily="18" charset="-78"/>
              </a:rPr>
              <a:t>th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October :-Discuss any problems faced  in development &amp; discuss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                        about the prototype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20</a:t>
            </a:r>
            <a:r>
              <a:rPr lang="en-US" baseline="30000" dirty="0">
                <a:latin typeface="Andalus" panose="02020603050405020304" pitchFamily="18" charset="-78"/>
                <a:cs typeface="Andalus" panose="02020603050405020304" pitchFamily="18" charset="-78"/>
              </a:rPr>
              <a:t>th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October :-Get working model 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21</a:t>
            </a:r>
            <a:r>
              <a:rPr lang="en-US" baseline="30000" dirty="0">
                <a:latin typeface="Andalus" panose="02020603050405020304" pitchFamily="18" charset="-78"/>
                <a:cs typeface="Andalus" panose="02020603050405020304" pitchFamily="18" charset="-78"/>
              </a:rPr>
              <a:t>st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October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Onwards :-Start debugging, error handling, also improving the Model 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Before 27</a:t>
            </a:r>
            <a:r>
              <a:rPr lang="en-US" baseline="30000" dirty="0">
                <a:latin typeface="Andalus" panose="02020603050405020304" pitchFamily="18" charset="-78"/>
                <a:cs typeface="Andalus" panose="02020603050405020304" pitchFamily="18" charset="-78"/>
              </a:rPr>
              <a:t>th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 October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:-Date </a:t>
            </a:r>
            <a:r>
              <a:rPr lang="en-US" dirty="0">
                <a:latin typeface="Andalus" panose="02020603050405020304" pitchFamily="18" charset="-78"/>
                <a:cs typeface="Andalus" panose="02020603050405020304" pitchFamily="18" charset="-78"/>
              </a:rPr>
              <a:t>of </a:t>
            </a:r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Completion</a:t>
            </a:r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endParaRPr lang="en-US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6" name="Picture 2" descr="http://stmary.wcdsb.ca/_images/Milesto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841" y="2013395"/>
            <a:ext cx="2597624" cy="22488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309026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7313"/>
            <a:ext cx="10058400" cy="81121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Hierarchy Chart</a:t>
            </a:r>
            <a:endParaRPr lang="en-US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43054" y="685775"/>
            <a:ext cx="2565779" cy="416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Bike_Showroom_System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98325" y="2062037"/>
            <a:ext cx="923694" cy="340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78632" y="2077434"/>
            <a:ext cx="1440106" cy="360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Customer_UI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98048" y="1758722"/>
            <a:ext cx="1113692" cy="340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Admin_UI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612113" y="1101969"/>
            <a:ext cx="0" cy="269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36359" y="1393286"/>
            <a:ext cx="814060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0"/>
          </p:cNvCxnSpPr>
          <p:nvPr/>
        </p:nvCxnSpPr>
        <p:spPr>
          <a:xfrm>
            <a:off x="1660172" y="1391713"/>
            <a:ext cx="0" cy="670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612113" y="1392603"/>
            <a:ext cx="1" cy="67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9782483" y="1391932"/>
            <a:ext cx="6208" cy="354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847459" y="2948846"/>
            <a:ext cx="1420326" cy="307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Suggest_Bike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643735" y="3013887"/>
            <a:ext cx="1440105" cy="340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Search_Bike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-54655" y="3990307"/>
            <a:ext cx="1383323" cy="307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Survey_Intro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501176" y="3830843"/>
            <a:ext cx="1612146" cy="651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Accept_survey_answers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402111" y="3835759"/>
            <a:ext cx="1500555" cy="461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Display_Bikes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52366" y="3799177"/>
            <a:ext cx="1150832" cy="530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Suggest_</a:t>
            </a:r>
          </a:p>
          <a:p>
            <a:pPr algn="ctr"/>
            <a:r>
              <a:rPr lang="en-US" dirty="0" smtClean="0"/>
              <a:t>Terminate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519982" y="3499596"/>
            <a:ext cx="5186681" cy="29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19982" y="3529555"/>
            <a:ext cx="2685" cy="4542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5706663" y="3524667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461711" y="3493655"/>
            <a:ext cx="1" cy="337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152389" y="3541096"/>
            <a:ext cx="0" cy="289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532326" y="2684939"/>
            <a:ext cx="3784569" cy="26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311035" y="2733194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532326" y="2698735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5579337" y="2438552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461712" y="3259009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400450" y="3355678"/>
            <a:ext cx="0" cy="1415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76846" y="4774536"/>
            <a:ext cx="94460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41313" y="4958669"/>
            <a:ext cx="1006588" cy="5836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Search_</a:t>
            </a:r>
          </a:p>
          <a:p>
            <a:pPr algn="ctr"/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1328668" y="4979171"/>
            <a:ext cx="1344194" cy="32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Accept_Bike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822786" y="4979171"/>
            <a:ext cx="1488831" cy="32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Check_details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443054" y="4974973"/>
            <a:ext cx="1570884" cy="32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Compare_Bike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110828" y="4974973"/>
            <a:ext cx="1344194" cy="32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7565794" y="4974973"/>
            <a:ext cx="1632254" cy="32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Display_Details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9350841" y="4974973"/>
            <a:ext cx="1284861" cy="504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Search_</a:t>
            </a:r>
          </a:p>
          <a:p>
            <a:pPr algn="ctr"/>
            <a:r>
              <a:rPr lang="en-US" dirty="0" smtClean="0"/>
              <a:t>Terminate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10022938" y="4771291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8381707" y="4739812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782925" y="4771291"/>
            <a:ext cx="2937" cy="2059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61074" y="4739812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542453" y="4764869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994905" y="4779300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76846" y="4744832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7146369" y="2592104"/>
            <a:ext cx="685530" cy="696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Admin_Intro</a:t>
            </a:r>
            <a:endParaRPr lang="en-US" sz="1400" dirty="0"/>
          </a:p>
        </p:txBody>
      </p:sp>
      <p:sp>
        <p:nvSpPr>
          <p:cNvPr id="80" name="Rectangle 79"/>
          <p:cNvSpPr/>
          <p:nvPr/>
        </p:nvSpPr>
        <p:spPr>
          <a:xfrm>
            <a:off x="7868404" y="2603251"/>
            <a:ext cx="1329644" cy="340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Authenticate</a:t>
            </a:r>
            <a:endParaRPr lang="en-US" sz="1600" dirty="0"/>
          </a:p>
        </p:txBody>
      </p:sp>
      <p:sp>
        <p:nvSpPr>
          <p:cNvPr id="81" name="Rectangle 80"/>
          <p:cNvSpPr/>
          <p:nvPr/>
        </p:nvSpPr>
        <p:spPr>
          <a:xfrm>
            <a:off x="9290380" y="2611331"/>
            <a:ext cx="1345322" cy="340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Perfrom_Task</a:t>
            </a:r>
            <a:endParaRPr lang="en-US" sz="1600" dirty="0"/>
          </a:p>
        </p:txBody>
      </p:sp>
      <p:sp>
        <p:nvSpPr>
          <p:cNvPr id="82" name="Rectangle 81"/>
          <p:cNvSpPr/>
          <p:nvPr/>
        </p:nvSpPr>
        <p:spPr>
          <a:xfrm>
            <a:off x="10285776" y="3143801"/>
            <a:ext cx="1296545" cy="340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Display_Data</a:t>
            </a:r>
            <a:endParaRPr lang="en-US" sz="1600" dirty="0"/>
          </a:p>
        </p:txBody>
      </p:sp>
      <p:sp>
        <p:nvSpPr>
          <p:cNvPr id="83" name="Rectangle 82"/>
          <p:cNvSpPr/>
          <p:nvPr/>
        </p:nvSpPr>
        <p:spPr>
          <a:xfrm>
            <a:off x="10333329" y="3756686"/>
            <a:ext cx="1814527" cy="536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Admin_Terminate</a:t>
            </a:r>
            <a:endParaRPr lang="en-US" sz="1600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7533410" y="2239008"/>
            <a:ext cx="4306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1840308" y="2239008"/>
            <a:ext cx="0" cy="1517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0994966" y="2231446"/>
            <a:ext cx="0" cy="870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7565794" y="2239008"/>
            <a:ext cx="0" cy="336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533226" y="2255305"/>
            <a:ext cx="0" cy="336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963041" y="2255305"/>
            <a:ext cx="4409" cy="356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157166" y="3952696"/>
            <a:ext cx="617305" cy="340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Add</a:t>
            </a:r>
            <a:endParaRPr lang="en-US" sz="1600" dirty="0"/>
          </a:p>
        </p:txBody>
      </p:sp>
      <p:sp>
        <p:nvSpPr>
          <p:cNvPr id="98" name="Rectangle 97"/>
          <p:cNvSpPr/>
          <p:nvPr/>
        </p:nvSpPr>
        <p:spPr>
          <a:xfrm>
            <a:off x="7849137" y="3952696"/>
            <a:ext cx="617305" cy="340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Update</a:t>
            </a:r>
            <a:endParaRPr lang="en-US" sz="1100" dirty="0"/>
          </a:p>
        </p:txBody>
      </p:sp>
      <p:sp>
        <p:nvSpPr>
          <p:cNvPr id="99" name="Rectangle 98"/>
          <p:cNvSpPr/>
          <p:nvPr/>
        </p:nvSpPr>
        <p:spPr>
          <a:xfrm>
            <a:off x="8541108" y="3958286"/>
            <a:ext cx="617305" cy="340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Delete</a:t>
            </a:r>
            <a:endParaRPr lang="en-US" sz="1100" dirty="0"/>
          </a:p>
        </p:txBody>
      </p:sp>
      <p:sp>
        <p:nvSpPr>
          <p:cNvPr id="100" name="Rectangle 99"/>
          <p:cNvSpPr/>
          <p:nvPr/>
        </p:nvSpPr>
        <p:spPr>
          <a:xfrm>
            <a:off x="9266807" y="3973709"/>
            <a:ext cx="617305" cy="340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View</a:t>
            </a:r>
            <a:endParaRPr lang="en-US" sz="1100" dirty="0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9575459" y="2943504"/>
            <a:ext cx="0" cy="31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310785" y="3473124"/>
            <a:ext cx="2376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9686859" y="3493655"/>
            <a:ext cx="0" cy="50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8849760" y="3483233"/>
            <a:ext cx="0" cy="50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8157789" y="3483233"/>
            <a:ext cx="0" cy="50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7309312" y="3473124"/>
            <a:ext cx="0" cy="50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>
            <a:off x="9963040" y="2090698"/>
            <a:ext cx="5860" cy="274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8598844" y="3227373"/>
            <a:ext cx="976615" cy="142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8598844" y="3227373"/>
            <a:ext cx="0" cy="2457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23446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162006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90364" y="996286"/>
            <a:ext cx="2429301" cy="559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Check_details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40240" y="3330054"/>
            <a:ext cx="2265528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Bike_Gallery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13292" y="3316406"/>
            <a:ext cx="2142699" cy="559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Bike_Expenses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3772" y="3316406"/>
            <a:ext cx="1992573" cy="559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Bike_Specification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73908" y="3330054"/>
            <a:ext cx="2306472" cy="559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Details_Terminate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005014" y="1562669"/>
            <a:ext cx="0" cy="723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60058" y="2279176"/>
            <a:ext cx="94442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8" idx="0"/>
          </p:cNvCxnSpPr>
          <p:nvPr/>
        </p:nvCxnSpPr>
        <p:spPr>
          <a:xfrm>
            <a:off x="1160058" y="2279176"/>
            <a:ext cx="1" cy="1037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398292" y="2286000"/>
            <a:ext cx="1" cy="1030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05015" y="2289412"/>
            <a:ext cx="0" cy="1040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7" idx="0"/>
          </p:cNvCxnSpPr>
          <p:nvPr/>
        </p:nvCxnSpPr>
        <p:spPr>
          <a:xfrm>
            <a:off x="3384641" y="2265528"/>
            <a:ext cx="1" cy="1050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604310" y="2286000"/>
            <a:ext cx="0" cy="1044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117307" y="3330054"/>
            <a:ext cx="2306472" cy="559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Display_Details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056186" y="4185839"/>
            <a:ext cx="1232322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Photos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773004" y="4185839"/>
            <a:ext cx="1132764" cy="54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Videos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5545015" y="3875964"/>
            <a:ext cx="2800" cy="168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40240" y="4044462"/>
            <a:ext cx="18602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507266" y="4030902"/>
            <a:ext cx="2800" cy="168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637440" y="4054699"/>
            <a:ext cx="2800" cy="1684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1000" y="56606"/>
            <a:ext cx="4667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Check_details</a:t>
            </a:r>
            <a:r>
              <a:rPr lang="en-US" sz="24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 </a:t>
            </a:r>
            <a:r>
              <a:rPr lang="en-US" sz="24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SubChart</a:t>
            </a:r>
            <a:endParaRPr lang="en-US" sz="24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3910126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10817" y="759655"/>
            <a:ext cx="2912013" cy="633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Compare_Bikes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7551" y="2715065"/>
            <a:ext cx="1320609" cy="506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Compare_Intro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9344" y="2715065"/>
            <a:ext cx="2236763" cy="52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Accept_details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87787" y="2750235"/>
            <a:ext cx="2535855" cy="506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Display_comparison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864967" y="2750235"/>
            <a:ext cx="2150104" cy="506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Comp_terminate</a:t>
            </a:r>
            <a:endParaRPr lang="en-US" dirty="0"/>
          </a:p>
        </p:txBody>
      </p:sp>
      <p:cxnSp>
        <p:nvCxnSpPr>
          <p:cNvPr id="8" name="Straight Connector 7"/>
          <p:cNvCxnSpPr>
            <a:stCxn id="2" idx="2"/>
          </p:cNvCxnSpPr>
          <p:nvPr/>
        </p:nvCxnSpPr>
        <p:spPr>
          <a:xfrm>
            <a:off x="5366824" y="1392701"/>
            <a:ext cx="7034" cy="5908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357532" y="1983545"/>
            <a:ext cx="954141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3" idx="0"/>
          </p:cNvCxnSpPr>
          <p:nvPr/>
        </p:nvCxnSpPr>
        <p:spPr>
          <a:xfrm>
            <a:off x="1386509" y="1969478"/>
            <a:ext cx="21347" cy="745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4" idx="0"/>
          </p:cNvCxnSpPr>
          <p:nvPr/>
        </p:nvCxnSpPr>
        <p:spPr>
          <a:xfrm>
            <a:off x="3787725" y="1983545"/>
            <a:ext cx="1" cy="73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64285" y="1983545"/>
            <a:ext cx="0" cy="766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888468" y="1983545"/>
            <a:ext cx="1" cy="766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1000" y="56606"/>
            <a:ext cx="4667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Bike_compare</a:t>
            </a:r>
            <a:r>
              <a:rPr lang="en-US" sz="2400" b="1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400" b="1" dirty="0"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2400" b="1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SubChart</a:t>
            </a:r>
            <a:endParaRPr lang="en-US" sz="2400" b="1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73625" y="2689554"/>
            <a:ext cx="1781321" cy="627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Compare</a:t>
            </a:r>
            <a:endParaRPr lang="en-US" dirty="0"/>
          </a:p>
        </p:txBody>
      </p:sp>
      <p:cxnSp>
        <p:nvCxnSpPr>
          <p:cNvPr id="12" name="Straight Connector 11"/>
          <p:cNvCxnSpPr>
            <a:endCxn id="5" idx="0"/>
          </p:cNvCxnSpPr>
          <p:nvPr/>
        </p:nvCxnSpPr>
        <p:spPr>
          <a:xfrm flipH="1">
            <a:off x="8455715" y="1993695"/>
            <a:ext cx="6439" cy="7565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30923" y="3596639"/>
            <a:ext cx="2025747" cy="597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No_of_Bikes_To_Compare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428999" y="3598983"/>
            <a:ext cx="1477108" cy="506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Select_Bike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269375" y="3450101"/>
            <a:ext cx="20875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27120" y="3235255"/>
            <a:ext cx="0" cy="214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56878" y="3450101"/>
            <a:ext cx="0" cy="214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80885" y="3450101"/>
            <a:ext cx="0" cy="214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282" y="0"/>
            <a:ext cx="1920718" cy="684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62091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705</TotalTime>
  <Words>846</Words>
  <Application>Microsoft Office PowerPoint</Application>
  <PresentationFormat>Widescreen</PresentationFormat>
  <Paragraphs>246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Andalus</vt:lpstr>
      <vt:lpstr>Calibri</vt:lpstr>
      <vt:lpstr>Calibri Light</vt:lpstr>
      <vt:lpstr>Rockwell</vt:lpstr>
      <vt:lpstr>Rockwell Condensed</vt:lpstr>
      <vt:lpstr>Showcard Gothic</vt:lpstr>
      <vt:lpstr>Wingdings</vt:lpstr>
      <vt:lpstr>Wood Type</vt:lpstr>
      <vt:lpstr>Retrospect</vt:lpstr>
      <vt:lpstr>PowerPoint Presentation</vt:lpstr>
      <vt:lpstr>Project Team</vt:lpstr>
      <vt:lpstr>Problem Statement</vt:lpstr>
      <vt:lpstr>The W’s and How</vt:lpstr>
      <vt:lpstr>The Scope</vt:lpstr>
      <vt:lpstr>  MILESTONES </vt:lpstr>
      <vt:lpstr>Hierarchy Chart</vt:lpstr>
      <vt:lpstr>PowerPoint Presentation</vt:lpstr>
      <vt:lpstr>PowerPoint Presentation</vt:lpstr>
      <vt:lpstr>PowerPoint Presentation</vt:lpstr>
      <vt:lpstr>Pseudocode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Tcl and Tk </vt:lpstr>
      <vt:lpstr>Basic Information</vt:lpstr>
      <vt:lpstr>Runnig using wish command </vt:lpstr>
      <vt:lpstr>Running using tclsh command</vt:lpstr>
      <vt:lpstr>Rough Look of The U.I.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Future Enhancement</vt:lpstr>
      <vt:lpstr>Acknowledgments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</dc:creator>
  <cp:lastModifiedBy>Rahul</cp:lastModifiedBy>
  <cp:revision>93</cp:revision>
  <dcterms:created xsi:type="dcterms:W3CDTF">2013-09-26T13:28:54Z</dcterms:created>
  <dcterms:modified xsi:type="dcterms:W3CDTF">2013-10-04T05:01:26Z</dcterms:modified>
</cp:coreProperties>
</file>